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</p:sldMasterIdLst>
  <p:notesMasterIdLst>
    <p:notesMasterId r:id="rId40"/>
  </p:notesMasterIdLst>
  <p:handoutMasterIdLst>
    <p:handoutMasterId r:id="rId41"/>
  </p:handoutMasterIdLst>
  <p:sldIdLst>
    <p:sldId id="256" r:id="rId3"/>
    <p:sldId id="257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80" r:id="rId20"/>
    <p:sldId id="282" r:id="rId21"/>
    <p:sldId id="283" r:id="rId22"/>
    <p:sldId id="284" r:id="rId23"/>
    <p:sldId id="281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</p:sldIdLst>
  <p:sldSz cx="9144000" cy="6858000" type="screen4x3"/>
  <p:notesSz cx="6888163" cy="100187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89" autoAdjust="0"/>
    <p:restoredTop sz="96187" autoAdjust="0"/>
  </p:normalViewPr>
  <p:slideViewPr>
    <p:cSldViewPr snapToGrid="0">
      <p:cViewPr varScale="1">
        <p:scale>
          <a:sx n="91" d="100"/>
          <a:sy n="91" d="100"/>
        </p:scale>
        <p:origin x="102" y="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3" d="100"/>
          <a:sy n="73" d="100"/>
        </p:scale>
        <p:origin x="148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C67413-B2BA-4D5E-94A0-A5E8E608361F}" type="datetimeFigureOut">
              <a:rPr lang="de-DE" smtClean="0"/>
              <a:t>17.10.2018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5EF78-63C7-404D-A6BD-DD642E8DF7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85852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1699" y="1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265D7A70-2A70-427C-8A39-F0042963D70A}" type="datetimeFigureOut">
              <a:rPr lang="de-DE" smtClean="0"/>
              <a:t>17.10.2018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0950"/>
            <a:ext cx="4510087" cy="3382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516040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1699" y="9516040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E21D9D9E-F9F5-4C85-A44F-1BBB6D15F2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07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D9D9E-F9F5-4C85-A44F-1BBB6D15F28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72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1250950"/>
            <a:ext cx="4510087" cy="33829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D9D9E-F9F5-4C85-A44F-1BBB6D15F287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5817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D9D9E-F9F5-4C85-A44F-1BBB6D15F287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3650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D9D9E-F9F5-4C85-A44F-1BBB6D15F28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0235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D9D9E-F9F5-4C85-A44F-1BBB6D15F28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2339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D9D9E-F9F5-4C85-A44F-1BBB6D15F28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4840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D9D9E-F9F5-4C85-A44F-1BBB6D15F287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3071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D9D9E-F9F5-4C85-A44F-1BBB6D15F287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97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17" indent="0" algn="ctr">
              <a:buNone/>
              <a:defRPr sz="1500"/>
            </a:lvl2pPr>
            <a:lvl3pPr marL="685835" indent="0" algn="ctr">
              <a:buNone/>
              <a:defRPr sz="1351"/>
            </a:lvl3pPr>
            <a:lvl4pPr marL="1028752" indent="0" algn="ctr">
              <a:buNone/>
              <a:defRPr sz="1200"/>
            </a:lvl4pPr>
            <a:lvl5pPr marL="1371669" indent="0" algn="ctr">
              <a:buNone/>
              <a:defRPr sz="1200"/>
            </a:lvl5pPr>
            <a:lvl6pPr marL="1714586" indent="0" algn="ctr">
              <a:buNone/>
              <a:defRPr sz="1200"/>
            </a:lvl6pPr>
            <a:lvl7pPr marL="2057502" indent="0" algn="ctr">
              <a:buNone/>
              <a:defRPr sz="1200"/>
            </a:lvl7pPr>
            <a:lvl8pPr marL="2400421" indent="0" algn="ctr">
              <a:buNone/>
              <a:defRPr sz="1200"/>
            </a:lvl8pPr>
            <a:lvl9pPr marL="2743338" indent="0" algn="ctr">
              <a:buNone/>
              <a:defRPr sz="1200"/>
            </a:lvl9pPr>
          </a:lstStyle>
          <a:p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628654" y="819069"/>
            <a:ext cx="7886700" cy="100656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marL="228600" indent="-228600">
              <a:buFont typeface="+mj-lt"/>
              <a:buAutoNum type="arabicPeriod"/>
              <a:defRPr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7895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8" y="987431"/>
            <a:ext cx="462915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9" indent="0">
              <a:buNone/>
              <a:defRPr sz="1500"/>
            </a:lvl5pPr>
            <a:lvl6pPr marL="1714586" indent="0">
              <a:buNone/>
              <a:defRPr sz="1500"/>
            </a:lvl6pPr>
            <a:lvl7pPr marL="2057502" indent="0">
              <a:buNone/>
              <a:defRPr sz="1500"/>
            </a:lvl7pPr>
            <a:lvl8pPr marL="2400421" indent="0">
              <a:buNone/>
              <a:defRPr sz="1500"/>
            </a:lvl8pPr>
            <a:lvl9pPr marL="2743338" indent="0">
              <a:buNone/>
              <a:defRPr sz="1500"/>
            </a:lvl9pPr>
          </a:lstStyle>
          <a:p>
            <a:r>
              <a:rPr lang="de-DE" dirty="0" smtClean="0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3" y="2057400"/>
            <a:ext cx="294917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1"/>
            </a:lvl2pPr>
            <a:lvl3pPr marL="685835" indent="0">
              <a:buNone/>
              <a:defRPr sz="900"/>
            </a:lvl3pPr>
            <a:lvl4pPr marL="1028752" indent="0">
              <a:buNone/>
              <a:defRPr sz="751"/>
            </a:lvl4pPr>
            <a:lvl5pPr marL="1371669" indent="0">
              <a:buNone/>
              <a:defRPr sz="751"/>
            </a:lvl5pPr>
            <a:lvl6pPr marL="1714586" indent="0">
              <a:buNone/>
              <a:defRPr sz="751"/>
            </a:lvl6pPr>
            <a:lvl7pPr marL="2057502" indent="0">
              <a:buNone/>
              <a:defRPr sz="751"/>
            </a:lvl7pPr>
            <a:lvl8pPr marL="2400421" indent="0">
              <a:buNone/>
              <a:defRPr sz="751"/>
            </a:lvl8pPr>
            <a:lvl9pPr marL="2743338" indent="0">
              <a:buNone/>
              <a:defRPr sz="75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514586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4" y="819069"/>
            <a:ext cx="7886700" cy="100656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4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1" y="6356359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4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5640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4" y="365126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49" y="365126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1" y="6356359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4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2172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CBF1-775F-4F79-BA11-F9C1261694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3976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CBF1-775F-4F79-BA11-F9C1261694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1017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CBF1-775F-4F79-BA11-F9C1261694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3803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CBF1-775F-4F79-BA11-F9C1261694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4116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CBF1-775F-4F79-BA11-F9C1261694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7298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CBF1-775F-4F79-BA11-F9C1261694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7257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CBF1-775F-4F79-BA11-F9C1261694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6718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/>
          </p:nvPr>
        </p:nvSpPr>
        <p:spPr>
          <a:xfrm>
            <a:off x="2030413" y="736600"/>
            <a:ext cx="5295900" cy="53086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225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CBF1-775F-4F79-BA11-F9C1261694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2658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CBF1-775F-4F79-BA11-F9C1261694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77446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CBF1-775F-4F79-BA11-F9C1261694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94376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CBF1-775F-4F79-BA11-F9C1261694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2088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CBF1-775F-4F79-BA11-F9C1261694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9965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4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28654" y="819069"/>
            <a:ext cx="7886700" cy="100656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3514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90" y="1709744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90" y="4589472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35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7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50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42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3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1" y="6356359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4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3067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4" y="819069"/>
            <a:ext cx="7886700" cy="100656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28651" y="6356359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028954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0168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2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8" y="1681164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5" indent="0">
              <a:buNone/>
              <a:defRPr sz="1351" b="1"/>
            </a:lvl3pPr>
            <a:lvl4pPr marL="1028752" indent="0">
              <a:buNone/>
              <a:defRPr sz="1200" b="1"/>
            </a:lvl4pPr>
            <a:lvl5pPr marL="1371669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2" indent="0">
              <a:buNone/>
              <a:defRPr sz="1200" b="1"/>
            </a:lvl7pPr>
            <a:lvl8pPr marL="2400421" indent="0">
              <a:buNone/>
              <a:defRPr sz="1200" b="1"/>
            </a:lvl8pPr>
            <a:lvl9pPr marL="2743338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8" y="2505076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2" y="1681164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5" indent="0">
              <a:buNone/>
              <a:defRPr sz="1351" b="1"/>
            </a:lvl3pPr>
            <a:lvl4pPr marL="1028752" indent="0">
              <a:buNone/>
              <a:defRPr sz="1200" b="1"/>
            </a:lvl4pPr>
            <a:lvl5pPr marL="1371669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2" indent="0">
              <a:buNone/>
              <a:defRPr sz="1200" b="1"/>
            </a:lvl7pPr>
            <a:lvl8pPr marL="2400421" indent="0">
              <a:buNone/>
              <a:defRPr sz="1200" b="1"/>
            </a:lvl8pPr>
            <a:lvl9pPr marL="2743338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2" y="2505076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28651" y="6356359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028954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8636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4" y="819069"/>
            <a:ext cx="7886700" cy="100656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28651" y="6356359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028954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9151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28651" y="6356359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028954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8374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8" y="987431"/>
            <a:ext cx="4629151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3" y="2057400"/>
            <a:ext cx="294917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1"/>
            </a:lvl2pPr>
            <a:lvl3pPr marL="685835" indent="0">
              <a:buNone/>
              <a:defRPr sz="900"/>
            </a:lvl3pPr>
            <a:lvl4pPr marL="1028752" indent="0">
              <a:buNone/>
              <a:defRPr sz="751"/>
            </a:lvl4pPr>
            <a:lvl5pPr marL="1371669" indent="0">
              <a:buNone/>
              <a:defRPr sz="751"/>
            </a:lvl5pPr>
            <a:lvl6pPr marL="1714586" indent="0">
              <a:buNone/>
              <a:defRPr sz="751"/>
            </a:lvl6pPr>
            <a:lvl7pPr marL="2057502" indent="0">
              <a:buNone/>
              <a:defRPr sz="751"/>
            </a:lvl7pPr>
            <a:lvl8pPr marL="2400421" indent="0">
              <a:buNone/>
              <a:defRPr sz="751"/>
            </a:lvl8pPr>
            <a:lvl9pPr marL="2743338" indent="0">
              <a:buNone/>
              <a:defRPr sz="75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28651" y="6356359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028954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3968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1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60661" y="3118046"/>
            <a:ext cx="724863" cy="73409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807968" y="3147290"/>
            <a:ext cx="1018398" cy="635660"/>
          </a:xfrm>
          <a:prstGeom prst="rect">
            <a:avLst/>
          </a:prstGeom>
        </p:spPr>
      </p:pic>
      <p:pic>
        <p:nvPicPr>
          <p:cNvPr id="9" name="Bild 1" descr="Scan10037"/>
          <p:cNvPicPr/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817192" y="6356359"/>
            <a:ext cx="2823212" cy="389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6358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68583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60" indent="-171460" algn="l" defTabSz="685835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76" indent="-171460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94" indent="-171460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11" indent="-171460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127" indent="-171460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6046" indent="-171460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3" indent="-171460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879" indent="-171460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795" indent="-171460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35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917" algn="l" defTabSz="685835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835" algn="l" defTabSz="685835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752" algn="l" defTabSz="685835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algn="l" defTabSz="685835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586" algn="l" defTabSz="685835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502" algn="l" defTabSz="685835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421" algn="l" defTabSz="685835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338" algn="l" defTabSz="685835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9CBF1-775F-4F79-BA11-F9C1261694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431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60120" y="3470077"/>
            <a:ext cx="7931216" cy="218154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de-DE" sz="7200" b="1" dirty="0">
                <a:solidFill>
                  <a:srgbClr val="FF0000"/>
                </a:solidFill>
              </a:rPr>
              <a:t>Friedrich Engelhorn</a:t>
            </a:r>
            <a:br>
              <a:rPr lang="de-DE" sz="7200" b="1" dirty="0">
                <a:solidFill>
                  <a:srgbClr val="FF0000"/>
                </a:solidFill>
              </a:rPr>
            </a:br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Gründer der BASF und </a:t>
            </a:r>
            <a:r>
              <a:rPr lang="de-DE" sz="36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DE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3600" b="1" dirty="0" smtClean="0">
                <a:solidFill>
                  <a:schemeClr val="accent1">
                    <a:lumMod val="75000"/>
                  </a:schemeClr>
                </a:solidFill>
              </a:rPr>
              <a:t>seine </a:t>
            </a:r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Hockenheimer Abstammung</a:t>
            </a:r>
            <a:endParaRPr lang="de-DE" sz="6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65998" y="1790702"/>
            <a:ext cx="6858000" cy="1558889"/>
          </a:xfrm>
        </p:spPr>
        <p:txBody>
          <a:bodyPr/>
          <a:lstStyle/>
          <a:p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Vortrag von Josef Diller</a:t>
            </a:r>
          </a:p>
          <a:p>
            <a:r>
              <a:rPr lang="de-DE" sz="2800" dirty="0" smtClean="0">
                <a:solidFill>
                  <a:schemeClr val="accent1">
                    <a:lumMod val="75000"/>
                  </a:schemeClr>
                </a:solidFill>
              </a:rPr>
              <a:t>am 13.11.2018</a:t>
            </a:r>
          </a:p>
          <a:p>
            <a:r>
              <a:rPr lang="de-DE" sz="2800" dirty="0" smtClean="0">
                <a:solidFill>
                  <a:schemeClr val="accent1">
                    <a:lumMod val="75000"/>
                  </a:schemeClr>
                </a:solidFill>
              </a:rPr>
              <a:t>über</a:t>
            </a:r>
            <a:endParaRPr lang="de-DE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662540" y="436514"/>
            <a:ext cx="7931216" cy="218154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685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000" b="1" dirty="0" smtClean="0">
                <a:solidFill>
                  <a:srgbClr val="FF0000"/>
                </a:solidFill>
              </a:rPr>
              <a:t>Herzlich willkommen zum </a:t>
            </a:r>
            <a:endParaRPr lang="de-DE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97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7719" r="2195" b="12220"/>
          <a:stretch/>
        </p:blipFill>
        <p:spPr>
          <a:xfrm>
            <a:off x="1870841" y="326722"/>
            <a:ext cx="5234151" cy="5823582"/>
          </a:xfr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229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12214" r="2591" b="12214"/>
          <a:stretch/>
        </p:blipFill>
        <p:spPr>
          <a:xfrm>
            <a:off x="1786758" y="388883"/>
            <a:ext cx="5390051" cy="5719379"/>
          </a:xfr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082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0" r="15700"/>
          <a:stretch>
            <a:fillRect/>
          </a:stretch>
        </p:blipFill>
        <p:spPr>
          <a:xfrm>
            <a:off x="1460938" y="176396"/>
            <a:ext cx="6064469" cy="6079012"/>
          </a:xfr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615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4924" r="3584" b="1563"/>
          <a:stretch/>
        </p:blipFill>
        <p:spPr>
          <a:xfrm>
            <a:off x="1797269" y="304027"/>
            <a:ext cx="5339255" cy="5939118"/>
          </a:xfr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73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" t="8324" r="2983" b="2691"/>
          <a:stretch/>
        </p:blipFill>
        <p:spPr>
          <a:xfrm>
            <a:off x="2169731" y="216713"/>
            <a:ext cx="4104945" cy="6139646"/>
          </a:xfr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913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" t="4933" r="2493" b="1617"/>
          <a:stretch/>
        </p:blipFill>
        <p:spPr>
          <a:xfrm>
            <a:off x="1166648" y="595513"/>
            <a:ext cx="6642538" cy="5500488"/>
          </a:xfr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590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 t="23457" r="4972" b="25758"/>
          <a:stretch/>
        </p:blipFill>
        <p:spPr>
          <a:xfrm>
            <a:off x="1954923" y="178675"/>
            <a:ext cx="4803229" cy="6085490"/>
          </a:xfr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901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" t="12252" b="4991"/>
          <a:stretch/>
        </p:blipFill>
        <p:spPr>
          <a:xfrm>
            <a:off x="2133600" y="399393"/>
            <a:ext cx="4611468" cy="5956966"/>
          </a:xfr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404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" t="4470" r="8499" b="2582"/>
          <a:stretch/>
        </p:blipFill>
        <p:spPr>
          <a:xfrm>
            <a:off x="1674194" y="231386"/>
            <a:ext cx="4894771" cy="6017401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578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" t="2080" r="1727" b="4543"/>
          <a:stretch/>
        </p:blipFill>
        <p:spPr>
          <a:xfrm>
            <a:off x="989597" y="853261"/>
            <a:ext cx="6777989" cy="5066278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808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/>
          <p:cNvPicPr/>
          <p:nvPr/>
        </p:nvPicPr>
        <p:blipFill>
          <a:blip r:embed="rId3"/>
          <a:stretch>
            <a:fillRect/>
          </a:stretch>
        </p:blipFill>
        <p:spPr>
          <a:xfrm>
            <a:off x="2560077" y="600348"/>
            <a:ext cx="4023845" cy="5345363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424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8" t="7294" r="12457" b="5248"/>
          <a:stretch/>
        </p:blipFill>
        <p:spPr>
          <a:xfrm>
            <a:off x="2252312" y="313340"/>
            <a:ext cx="3956291" cy="6043019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32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" t="1355" r="6399" b="2366"/>
          <a:stretch/>
        </p:blipFill>
        <p:spPr>
          <a:xfrm>
            <a:off x="1712780" y="341899"/>
            <a:ext cx="5689047" cy="5731643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348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14020" r="21245" b="7946"/>
          <a:stretch/>
        </p:blipFill>
        <p:spPr>
          <a:xfrm>
            <a:off x="1145406" y="461336"/>
            <a:ext cx="6583680" cy="5535204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484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4" b="16626"/>
          <a:stretch/>
        </p:blipFill>
        <p:spPr>
          <a:xfrm>
            <a:off x="1472147" y="173255"/>
            <a:ext cx="5766050" cy="5987449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442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5" r="371"/>
          <a:stretch/>
        </p:blipFill>
        <p:spPr>
          <a:xfrm>
            <a:off x="960721" y="520026"/>
            <a:ext cx="6777989" cy="5621427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29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 t="5310" r="-1272" b="12930"/>
          <a:stretch/>
        </p:blipFill>
        <p:spPr>
          <a:xfrm>
            <a:off x="1683904" y="163630"/>
            <a:ext cx="5295900" cy="6192730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477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3" r="9116" b="7586"/>
          <a:stretch/>
        </p:blipFill>
        <p:spPr>
          <a:xfrm>
            <a:off x="2030413" y="298383"/>
            <a:ext cx="4813149" cy="5977289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39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" r="2979"/>
          <a:stretch/>
        </p:blipFill>
        <p:spPr>
          <a:xfrm>
            <a:off x="1020277" y="245956"/>
            <a:ext cx="6747309" cy="5828119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02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t="3989" r="20855" b="2911"/>
          <a:stretch/>
        </p:blipFill>
        <p:spPr>
          <a:xfrm>
            <a:off x="924024" y="951238"/>
            <a:ext cx="7045692" cy="4573662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254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" t="5163" r="9342" b="2910"/>
          <a:stretch/>
        </p:blipFill>
        <p:spPr>
          <a:xfrm>
            <a:off x="1018474" y="504484"/>
            <a:ext cx="6845365" cy="5203298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487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nhaltsplatzhalter 38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7" t="11692" r="4465" b="11692"/>
          <a:stretch/>
        </p:blipFill>
        <p:spPr>
          <a:xfrm>
            <a:off x="2186152" y="546537"/>
            <a:ext cx="4519449" cy="5530193"/>
          </a:xfr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230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" t="4437" r="4624" b="3274"/>
          <a:stretch/>
        </p:blipFill>
        <p:spPr>
          <a:xfrm>
            <a:off x="952901" y="390465"/>
            <a:ext cx="6920564" cy="5654201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83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10977" r="4711" b="10977"/>
          <a:stretch/>
        </p:blipFill>
        <p:spPr>
          <a:xfrm>
            <a:off x="1953929" y="359217"/>
            <a:ext cx="4735028" cy="5628232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369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6" t="1824" r="7394"/>
          <a:stretch/>
        </p:blipFill>
        <p:spPr>
          <a:xfrm>
            <a:off x="1557489" y="402706"/>
            <a:ext cx="5929162" cy="5873500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922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" t="3716" r="3844" b="21243"/>
          <a:stretch/>
        </p:blipFill>
        <p:spPr>
          <a:xfrm>
            <a:off x="1828799" y="154004"/>
            <a:ext cx="5034013" cy="5997074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806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" t="3967" r="4208" b="16693"/>
          <a:stretch/>
        </p:blipFill>
        <p:spPr>
          <a:xfrm>
            <a:off x="2415942" y="433138"/>
            <a:ext cx="4504022" cy="5678906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195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" t="6698" r="7298" b="16104"/>
          <a:stretch/>
        </p:blipFill>
        <p:spPr>
          <a:xfrm>
            <a:off x="2107933" y="182880"/>
            <a:ext cx="4649002" cy="6045200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855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0835" y="256129"/>
            <a:ext cx="5372234" cy="583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 algn="ctr">
              <a:buNone/>
            </a:pPr>
            <a:r>
              <a:rPr lang="de-DE" sz="3600" b="1" dirty="0" smtClean="0">
                <a:solidFill>
                  <a:srgbClr val="FF0000"/>
                </a:solidFill>
              </a:rPr>
              <a:t>Wir danken für Ihre Aufmerksamkeit </a:t>
            </a:r>
          </a:p>
          <a:p>
            <a:pPr marL="0" indent="0" algn="ctr">
              <a:buNone/>
            </a:pPr>
            <a:endParaRPr lang="de-DE" sz="36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de-DE" sz="3600" b="1" dirty="0" smtClean="0">
                <a:solidFill>
                  <a:srgbClr val="FF0000"/>
                </a:solidFill>
              </a:rPr>
              <a:t>und </a:t>
            </a:r>
          </a:p>
          <a:p>
            <a:pPr marL="0" indent="0" algn="ctr">
              <a:buNone/>
            </a:pPr>
            <a:endParaRPr lang="de-DE" sz="36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de-DE" sz="3600" b="1" dirty="0" smtClean="0">
                <a:solidFill>
                  <a:srgbClr val="FF0000"/>
                </a:solidFill>
              </a:rPr>
              <a:t>wünschen Ihnen einen schönen Abend</a:t>
            </a:r>
            <a:r>
              <a:rPr lang="de-DE" sz="3600" b="1" dirty="0" smtClean="0">
                <a:solidFill>
                  <a:schemeClr val="accent5">
                    <a:lumMod val="50000"/>
                  </a:schemeClr>
                </a:solidFill>
              </a:rPr>
              <a:t>!</a:t>
            </a:r>
          </a:p>
          <a:p>
            <a:endParaRPr lang="de-DE" sz="3600" b="1" dirty="0"/>
          </a:p>
        </p:txBody>
      </p:sp>
    </p:spTree>
    <p:extLst>
      <p:ext uri="{BB962C8B-B14F-4D97-AF65-F5344CB8AC3E}">
        <p14:creationId xmlns:p14="http://schemas.microsoft.com/office/powerpoint/2010/main" val="321757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" r="2182"/>
          <a:stretch>
            <a:fillRect/>
          </a:stretch>
        </p:blipFill>
        <p:spPr>
          <a:xfrm>
            <a:off x="1640572" y="304919"/>
            <a:ext cx="5862856" cy="5876916"/>
          </a:xfr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996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1" b="1726"/>
          <a:stretch/>
        </p:blipFill>
        <p:spPr>
          <a:xfrm>
            <a:off x="2030413" y="157655"/>
            <a:ext cx="4717228" cy="6178855"/>
          </a:xfr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184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" t="7877" r="-3372" b="14827"/>
          <a:stretch/>
        </p:blipFill>
        <p:spPr>
          <a:xfrm>
            <a:off x="1776248" y="325821"/>
            <a:ext cx="5287306" cy="5990895"/>
          </a:xfr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51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" t="10726" r="1798" b="15396"/>
          <a:stretch/>
        </p:blipFill>
        <p:spPr>
          <a:xfrm>
            <a:off x="1986455" y="378372"/>
            <a:ext cx="5013434" cy="5666828"/>
          </a:xfr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69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18" y="361585"/>
            <a:ext cx="4061847" cy="5886472"/>
          </a:xfrm>
        </p:spPr>
      </p:pic>
    </p:spTree>
    <p:extLst>
      <p:ext uri="{BB962C8B-B14F-4D97-AF65-F5344CB8AC3E}">
        <p14:creationId xmlns:p14="http://schemas.microsoft.com/office/powerpoint/2010/main" val="114228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t="5177" r="2790" b="17899"/>
          <a:stretch/>
        </p:blipFill>
        <p:spPr>
          <a:xfrm>
            <a:off x="1923393" y="181264"/>
            <a:ext cx="4729656" cy="6038459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8DD39-1E80-4A33-ABC7-F28EA473AB9D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085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6" id="{0D5426C0-7C4E-4035-BB32-AC2BB3C0BED9}" vid="{3A2EED33-03A4-4241-B8D7-E7036BEB725D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 Präsentation VHS VFH Jubiläum</Template>
  <TotalTime>0</TotalTime>
  <Words>65</Words>
  <Application>Microsoft Office PowerPoint</Application>
  <PresentationFormat>Bildschirmpräsentation (4:3)</PresentationFormat>
  <Paragraphs>51</Paragraphs>
  <Slides>37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Benutzerdefiniertes Design</vt:lpstr>
      <vt:lpstr>Friedrich Engelhorn Gründer der BASF und  seine Hockenheimer Abstammung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Raab, Verena</dc:creator>
  <cp:lastModifiedBy>Raab, Verena</cp:lastModifiedBy>
  <cp:revision>79</cp:revision>
  <cp:lastPrinted>2018-10-02T12:42:35Z</cp:lastPrinted>
  <dcterms:created xsi:type="dcterms:W3CDTF">2018-10-02T12:13:44Z</dcterms:created>
  <dcterms:modified xsi:type="dcterms:W3CDTF">2018-10-17T13:26:44Z</dcterms:modified>
</cp:coreProperties>
</file>